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D43E-615D-4F43-A7A4-7D5CF3F5E02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5A40-3396-4EB2-864D-9E9C72DF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8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D43E-615D-4F43-A7A4-7D5CF3F5E02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5A40-3396-4EB2-864D-9E9C72DF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9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D43E-615D-4F43-A7A4-7D5CF3F5E02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5A40-3396-4EB2-864D-9E9C72DF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1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D43E-615D-4F43-A7A4-7D5CF3F5E02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5A40-3396-4EB2-864D-9E9C72DF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D43E-615D-4F43-A7A4-7D5CF3F5E02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5A40-3396-4EB2-864D-9E9C72DF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4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D43E-615D-4F43-A7A4-7D5CF3F5E02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5A40-3396-4EB2-864D-9E9C72DF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4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D43E-615D-4F43-A7A4-7D5CF3F5E02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5A40-3396-4EB2-864D-9E9C72DF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D43E-615D-4F43-A7A4-7D5CF3F5E02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5A40-3396-4EB2-864D-9E9C72DF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5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D43E-615D-4F43-A7A4-7D5CF3F5E02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5A40-3396-4EB2-864D-9E9C72DF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3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D43E-615D-4F43-A7A4-7D5CF3F5E02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5A40-3396-4EB2-864D-9E9C72DF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2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D43E-615D-4F43-A7A4-7D5CF3F5E02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5A40-3396-4EB2-864D-9E9C72DF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3D43E-615D-4F43-A7A4-7D5CF3F5E020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F5A40-3396-4EB2-864D-9E9C72DF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151930"/>
              </p:ext>
            </p:extLst>
          </p:nvPr>
        </p:nvGraphicFramePr>
        <p:xfrm>
          <a:off x="353291" y="3067858"/>
          <a:ext cx="8229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is the process?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Where does it happen?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does it make?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DNA directly involved?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592098"/>
              </p:ext>
            </p:extLst>
          </p:nvPr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RNA characteristics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572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What is the central dogma?</a:t>
            </a:r>
          </a:p>
          <a:p>
            <a:r>
              <a:rPr lang="en-US" sz="2400" b="1" dirty="0" smtClean="0"/>
              <a:t>Draw the process of protein synthesis. Start in the nucleus with DNA and proceed to the ribosome where a protein is made.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610600" y="6317673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7121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Protein Synthesis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Synthesis</dc:title>
  <dc:creator>Holly Byers</dc:creator>
  <cp:lastModifiedBy>Holly Byers</cp:lastModifiedBy>
  <cp:revision>1</cp:revision>
  <dcterms:created xsi:type="dcterms:W3CDTF">2017-05-24T18:49:43Z</dcterms:created>
  <dcterms:modified xsi:type="dcterms:W3CDTF">2017-05-24T18:50:13Z</dcterms:modified>
</cp:coreProperties>
</file>