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FC1F-9A39-476A-8320-28BBDA237A0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A158-9F36-4599-B538-64D646BB1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0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FC1F-9A39-476A-8320-28BBDA237A0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A158-9F36-4599-B538-64D646BB1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1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FC1F-9A39-476A-8320-28BBDA237A0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A158-9F36-4599-B538-64D646BB1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FC1F-9A39-476A-8320-28BBDA237A0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A158-9F36-4599-B538-64D646BB1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3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FC1F-9A39-476A-8320-28BBDA237A0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A158-9F36-4599-B538-64D646BB1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FC1F-9A39-476A-8320-28BBDA237A0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A158-9F36-4599-B538-64D646BB1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9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FC1F-9A39-476A-8320-28BBDA237A0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A158-9F36-4599-B538-64D646BB1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7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FC1F-9A39-476A-8320-28BBDA237A0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A158-9F36-4599-B538-64D646BB1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FC1F-9A39-476A-8320-28BBDA237A0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A158-9F36-4599-B538-64D646BB1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1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FC1F-9A39-476A-8320-28BBDA237A0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A158-9F36-4599-B538-64D646BB1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7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FC1F-9A39-476A-8320-28BBDA237A0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A158-9F36-4599-B538-64D646BB1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DFC1F-9A39-476A-8320-28BBDA237A0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3A158-9F36-4599-B538-64D646BB1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4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DNA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DNA full name=</a:t>
            </a:r>
          </a:p>
          <a:p>
            <a:r>
              <a:rPr lang="en-US" dirty="0" smtClean="0"/>
              <a:t>Type of macromolecule:		Monomer:</a:t>
            </a:r>
          </a:p>
          <a:p>
            <a:r>
              <a:rPr lang="en-US" dirty="0" smtClean="0"/>
              <a:t>Full Names of the 4 bases:</a:t>
            </a:r>
          </a:p>
          <a:p>
            <a:r>
              <a:rPr lang="en-US" dirty="0" smtClean="0"/>
              <a:t>Draw and label the 3 parts of the monomer: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the base pairing rules?</a:t>
            </a:r>
          </a:p>
          <a:p>
            <a:r>
              <a:rPr lang="en-US" dirty="0" smtClean="0"/>
              <a:t>Define DNA replication:</a:t>
            </a:r>
          </a:p>
          <a:p>
            <a:r>
              <a:rPr lang="en-US" dirty="0" smtClean="0"/>
              <a:t>When is DNA replicated?:</a:t>
            </a:r>
          </a:p>
          <a:p>
            <a:r>
              <a:rPr lang="en-US" dirty="0" smtClean="0"/>
              <a:t>Describe the structure of DNA:</a:t>
            </a:r>
          </a:p>
          <a:p>
            <a:r>
              <a:rPr lang="en-US" dirty="0" smtClean="0"/>
              <a:t>Who discovered the structure of DNA?:</a:t>
            </a:r>
          </a:p>
          <a:p>
            <a:r>
              <a:rPr lang="en-US" dirty="0" smtClean="0"/>
              <a:t>Year structure was discovered: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10600" y="6317673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22697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DNA 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</dc:title>
  <dc:creator>Holly Byers</dc:creator>
  <cp:lastModifiedBy>Holly Byers</cp:lastModifiedBy>
  <cp:revision>1</cp:revision>
  <dcterms:created xsi:type="dcterms:W3CDTF">2017-05-23T18:38:35Z</dcterms:created>
  <dcterms:modified xsi:type="dcterms:W3CDTF">2017-05-23T18:39:01Z</dcterms:modified>
</cp:coreProperties>
</file>