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9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7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2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3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4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0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6DC4-A81D-4A02-96F6-6E5374DA77BB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CF3A-016F-41F5-BED2-55F0C302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9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Energetics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462514"/>
              </p:ext>
            </p:extLst>
          </p:nvPr>
        </p:nvGraphicFramePr>
        <p:xfrm>
          <a:off x="457200" y="1219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Cellular Respiration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Where does it happen in cell?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</a:t>
                      </a:r>
                      <a:r>
                        <a:rPr lang="en-US" dirty="0" err="1" smtClean="0"/>
                        <a:t>Chem</a:t>
                      </a:r>
                      <a:r>
                        <a:rPr lang="en-US" dirty="0" smtClean="0"/>
                        <a:t> Reaction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Why does it occur?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could you increase the rate of the reaction?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Which cells do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419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Cellular Respiration Continued</a:t>
            </a:r>
          </a:p>
          <a:p>
            <a:r>
              <a:rPr lang="en-US" sz="2400" dirty="0" smtClean="0"/>
              <a:t>Difference between aerobic and anaerobic?</a:t>
            </a:r>
          </a:p>
          <a:p>
            <a:r>
              <a:rPr lang="en-US" sz="2400" dirty="0" smtClean="0"/>
              <a:t>How much </a:t>
            </a:r>
            <a:r>
              <a:rPr lang="en-US" sz="2400" b="1" dirty="0" smtClean="0"/>
              <a:t>energy (ATP)</a:t>
            </a:r>
            <a:r>
              <a:rPr lang="en-US" sz="2400" dirty="0" smtClean="0"/>
              <a:t> does anaerobic make?</a:t>
            </a:r>
            <a:r>
              <a:rPr lang="en-US" sz="2400" dirty="0"/>
              <a:t> </a:t>
            </a:r>
            <a:r>
              <a:rPr lang="en-US" sz="2400" dirty="0" smtClean="0"/>
              <a:t>          Aerobic?</a:t>
            </a:r>
          </a:p>
          <a:p>
            <a:r>
              <a:rPr lang="en-US" sz="2400" b="1" dirty="0" smtClean="0"/>
              <a:t>What is fermentation?</a:t>
            </a:r>
          </a:p>
          <a:p>
            <a:r>
              <a:rPr lang="en-US" sz="2400" dirty="0" smtClean="0"/>
              <a:t>Type of fermentation in animal cells:		</a:t>
            </a:r>
          </a:p>
          <a:p>
            <a:r>
              <a:rPr lang="en-US" sz="2400" dirty="0" smtClean="0"/>
              <a:t>Type in yeast/bacteria: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610600" y="631767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799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Energetics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Energetics</dc:title>
  <dc:creator>Holly Byers</dc:creator>
  <cp:lastModifiedBy>Holly Byers</cp:lastModifiedBy>
  <cp:revision>1</cp:revision>
  <dcterms:created xsi:type="dcterms:W3CDTF">2017-05-22T19:44:34Z</dcterms:created>
  <dcterms:modified xsi:type="dcterms:W3CDTF">2017-05-22T19:44:59Z</dcterms:modified>
</cp:coreProperties>
</file>