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6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8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1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4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0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9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7A81-907D-4189-8824-BF88DB4D513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2E3A4-B915-4ACF-AC36-E8C6A08E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3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Describe interphase:</a:t>
            </a:r>
          </a:p>
          <a:p>
            <a:r>
              <a:rPr lang="en-US" dirty="0" smtClean="0"/>
              <a:t>Describe the three mini-phases of interphase</a:t>
            </a:r>
          </a:p>
          <a:p>
            <a:pPr lvl="1"/>
            <a:r>
              <a:rPr lang="en-US" dirty="0" smtClean="0"/>
              <a:t>G1:</a:t>
            </a:r>
          </a:p>
          <a:p>
            <a:pPr lvl="1"/>
            <a:r>
              <a:rPr lang="en-US" dirty="0" smtClean="0"/>
              <a:t>S:</a:t>
            </a:r>
          </a:p>
          <a:p>
            <a:pPr lvl="1"/>
            <a:r>
              <a:rPr lang="en-US" dirty="0" smtClean="0"/>
              <a:t>G2:</a:t>
            </a:r>
          </a:p>
          <a:p>
            <a:r>
              <a:rPr lang="en-US" dirty="0" smtClean="0"/>
              <a:t>Draw the steps of Mitosis! Label the chromosomes, spindle fibers, nuclear membrane (if applicable) in each cell</a:t>
            </a:r>
          </a:p>
          <a:p>
            <a:r>
              <a:rPr lang="en-US" dirty="0" smtClean="0"/>
              <a:t>What are three main reasons cells </a:t>
            </a:r>
            <a:r>
              <a:rPr lang="en-US" smtClean="0"/>
              <a:t>undergo mitosis?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31767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497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Cell Cycle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</dc:title>
  <dc:creator>Holly Byers</dc:creator>
  <cp:lastModifiedBy>Holly Byers</cp:lastModifiedBy>
  <cp:revision>1</cp:revision>
  <dcterms:created xsi:type="dcterms:W3CDTF">2017-05-22T19:45:06Z</dcterms:created>
  <dcterms:modified xsi:type="dcterms:W3CDTF">2017-05-22T19:45:23Z</dcterms:modified>
</cp:coreProperties>
</file>