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7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6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3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4D78-83B0-4DBE-9E45-494FE57BF63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ECFC-74FE-44F2-B922-8D726AE1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3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What are 3 uses for DNA fingerprints?</a:t>
            </a:r>
          </a:p>
          <a:p>
            <a:pPr lvl="1"/>
            <a:r>
              <a:rPr lang="en-US" dirty="0" smtClean="0"/>
              <a:t>1.                                2.                           3.</a:t>
            </a:r>
          </a:p>
          <a:p>
            <a:r>
              <a:rPr lang="en-US" dirty="0" smtClean="0"/>
              <a:t>List the steps of gel electrophoresis: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Draw and label the process of creating transgenic bacteria: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31767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009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Biotechnology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</dc:title>
  <dc:creator>Holly Byers</dc:creator>
  <cp:lastModifiedBy>Holly Byers</cp:lastModifiedBy>
  <cp:revision>1</cp:revision>
  <dcterms:created xsi:type="dcterms:W3CDTF">2017-06-01T14:05:34Z</dcterms:created>
  <dcterms:modified xsi:type="dcterms:W3CDTF">2017-06-01T14:05:57Z</dcterms:modified>
</cp:coreProperties>
</file>