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FFD-B137-4813-AED5-F8B061D4F480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C6A7-707E-41EA-B508-3FD8D484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5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FFD-B137-4813-AED5-F8B061D4F480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C6A7-707E-41EA-B508-3FD8D484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3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FFD-B137-4813-AED5-F8B061D4F480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C6A7-707E-41EA-B508-3FD8D484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9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FFD-B137-4813-AED5-F8B061D4F480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C6A7-707E-41EA-B508-3FD8D484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2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FFD-B137-4813-AED5-F8B061D4F480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C6A7-707E-41EA-B508-3FD8D484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3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FFD-B137-4813-AED5-F8B061D4F480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C6A7-707E-41EA-B508-3FD8D484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1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FFD-B137-4813-AED5-F8B061D4F480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C6A7-707E-41EA-B508-3FD8D484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3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FFD-B137-4813-AED5-F8B061D4F480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C6A7-707E-41EA-B508-3FD8D484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7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FFD-B137-4813-AED5-F8B061D4F480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C6A7-707E-41EA-B508-3FD8D484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4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FFD-B137-4813-AED5-F8B061D4F480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C6A7-707E-41EA-B508-3FD8D484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5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8FFD-B137-4813-AED5-F8B061D4F480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C6A7-707E-41EA-B508-3FD8D484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5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A8FFD-B137-4813-AED5-F8B061D4F480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5C6A7-707E-41EA-B508-3FD8D4848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2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Mutation:</a:t>
            </a:r>
          </a:p>
          <a:p>
            <a:r>
              <a:rPr lang="en-US" dirty="0" smtClean="0"/>
              <a:t>2 main types of Mutation (describe each):</a:t>
            </a:r>
          </a:p>
          <a:p>
            <a:pPr lvl="1"/>
            <a:r>
              <a:rPr lang="en-US" dirty="0" smtClean="0"/>
              <a:t>Point:</a:t>
            </a:r>
          </a:p>
          <a:p>
            <a:pPr lvl="1"/>
            <a:r>
              <a:rPr lang="en-US" dirty="0" smtClean="0"/>
              <a:t>Frameshift:</a:t>
            </a:r>
          </a:p>
          <a:p>
            <a:r>
              <a:rPr lang="en-US" dirty="0" smtClean="0"/>
              <a:t>Mutations must be present in ___________ to be inherited by offspring</a:t>
            </a:r>
          </a:p>
          <a:p>
            <a:r>
              <a:rPr lang="en-US" dirty="0" smtClean="0"/>
              <a:t>3 causes of mutation:</a:t>
            </a:r>
          </a:p>
          <a:p>
            <a:r>
              <a:rPr lang="en-US" dirty="0" smtClean="0"/>
              <a:t>True or False: Mutation always causes an amino acid change in the protein.</a:t>
            </a:r>
          </a:p>
          <a:p>
            <a:pPr lvl="1"/>
            <a:r>
              <a:rPr lang="en-US" dirty="0" smtClean="0"/>
              <a:t>Describe: why or why not?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58200" y="6317673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10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5446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Mutation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Mutation</dc:title>
  <dc:creator>Holly Byers</dc:creator>
  <cp:lastModifiedBy>Holly Byers</cp:lastModifiedBy>
  <cp:revision>1</cp:revision>
  <dcterms:created xsi:type="dcterms:W3CDTF">2017-05-25T19:12:03Z</dcterms:created>
  <dcterms:modified xsi:type="dcterms:W3CDTF">2017-05-25T19:12:37Z</dcterms:modified>
</cp:coreProperties>
</file>